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</Types>
</file>

<file path=_rels/.rels><?xml version='1.0' encoding='UTF-8' standalone='yes'?>
<Relationships xmlns='http://schemas.openxmlformats.org/package/2006/relationships'>
  <Relationship Id='rId1' Type='http://schemas.openxmlformats.org/officeDocument/2006/relationships/officeDocument' Target='ppt/presentation.xml'/>
  <Relationship Id='rId2' Type='http://schemas.openxmlformats.org/package/2006/relationships/metadata/core-properties' Target='docProps/core.xml'/>
  <Relationship Id='rId3' Type='http://schemas.openxmlformats.org/officeDocument/2006/relationships/extended-properties' Target='docProps/app.xml'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IdLst>
    <p:sldId id="256" r:id="rId1"/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</p:sldIdLst>
  <p:sldSz cx="12192000" cy="6858000" type="screen16x9"/>
  <p:notesSz cx="6858000" cy="9144000"/>
</p:presentation>
</file>

<file path=ppt/_rels/presentation.xml.rels><?xml version='1.0' encoding='UTF-8' standalone='yes'?>
<Relationships xmlns='http://schemas.openxmlformats.org/package/2006/relationships'>
  <Relationship Id='rId1' Type='http://schemas.openxmlformats.org/officeDocument/2006/relationships/slide' Target='slides/slide1.xml'/>
  <Relationship Id='rId2' Type='http://schemas.openxmlformats.org/officeDocument/2006/relationships/slide' Target='slides/slide2.xml'/>
  <Relationship Id='rId3' Type='http://schemas.openxmlformats.org/officeDocument/2006/relationships/slide' Target='slides/slide3.xml'/>
  <Relationship Id='rId4' Type='http://schemas.openxmlformats.org/officeDocument/2006/relationships/slide' Target='slides/slide4.xml'/>
  <Relationship Id='rId5' Type='http://schemas.openxmlformats.org/officeDocument/2006/relationships/slide' Target='slides/slide5.xml'/>
  <Relationship Id='rId6' Type='http://schemas.openxmlformats.org/officeDocument/2006/relationships/slide' Target='slides/slide6.xml'/>
  <Relationship Id='rId7' Type='http://schemas.openxmlformats.org/officeDocument/2006/relationships/slide' Target='slides/slide7.xml'/>
  <Relationship Id='rId8' Type='http://schemas.openxmlformats.org/officeDocument/2006/relationships/slide' Target='slides/slide8.xml'/>
  <Relationship Id='rId9' Type='http://schemas.openxmlformats.org/officeDocument/2006/relationships/slide' Target='slides/slide9.xml'/>
  <Relationship Id='rId10' Type='http://schemas.openxmlformats.org/officeDocument/2006/relationships/slide' Target='slides/slide10.xml'/>
</Relationships>

</file>

<file path=ppt/slides/_rels/slide1.xml.rels><?xml version='1.0' encoding='UTF-8' standalone='yes'?>
<Relationships xmlns='http://schemas.openxmlformats.org/package/2006/relationships'>
  <Relationship Id='rId1' Type='http://schemas.openxmlformats.org/officeDocument/2006/relationships/image' Target='../media/slide-01.svg'/>
</Relationships>

</file>

<file path=ppt/slides/_rels/slide10.xml.rels><?xml version='1.0' encoding='UTF-8' standalone='yes'?>
<Relationships xmlns='http://schemas.openxmlformats.org/package/2006/relationships'>
  <Relationship Id='rId1' Type='http://schemas.openxmlformats.org/officeDocument/2006/relationships/image' Target='../media/slide-10.svg'/>
</Relationships>

</file>

<file path=ppt/slides/_rels/slide2.xml.rels><?xml version='1.0' encoding='UTF-8' standalone='yes'?>
<Relationships xmlns='http://schemas.openxmlformats.org/package/2006/relationships'>
  <Relationship Id='rId1' Type='http://schemas.openxmlformats.org/officeDocument/2006/relationships/image' Target='../media/slide-02.svg'/>
</Relationships>

</file>

<file path=ppt/slides/_rels/slide3.xml.rels><?xml version='1.0' encoding='UTF-8' standalone='yes'?>
<Relationships xmlns='http://schemas.openxmlformats.org/package/2006/relationships'>
  <Relationship Id='rId1' Type='http://schemas.openxmlformats.org/officeDocument/2006/relationships/image' Target='../media/slide-03.svg'/>
</Relationships>

</file>

<file path=ppt/slides/_rels/slide4.xml.rels><?xml version='1.0' encoding='UTF-8' standalone='yes'?>
<Relationships xmlns='http://schemas.openxmlformats.org/package/2006/relationships'>
  <Relationship Id='rId1' Type='http://schemas.openxmlformats.org/officeDocument/2006/relationships/image' Target='../media/slide-04.svg'/>
</Relationships>

</file>

<file path=ppt/slides/_rels/slide5.xml.rels><?xml version='1.0' encoding='UTF-8' standalone='yes'?>
<Relationships xmlns='http://schemas.openxmlformats.org/package/2006/relationships'>
  <Relationship Id='rId1' Type='http://schemas.openxmlformats.org/officeDocument/2006/relationships/image' Target='../media/slide-05.svg'/>
</Relationships>

</file>

<file path=ppt/slides/_rels/slide6.xml.rels><?xml version='1.0' encoding='UTF-8' standalone='yes'?>
<Relationships xmlns='http://schemas.openxmlformats.org/package/2006/relationships'>
  <Relationship Id='rId1' Type='http://schemas.openxmlformats.org/officeDocument/2006/relationships/image' Target='../media/slide-06.svg'/>
</Relationships>

</file>

<file path=ppt/slides/_rels/slide7.xml.rels><?xml version='1.0' encoding='UTF-8' standalone='yes'?>
<Relationships xmlns='http://schemas.openxmlformats.org/package/2006/relationships'>
  <Relationship Id='rId1' Type='http://schemas.openxmlformats.org/officeDocument/2006/relationships/image' Target='../media/slide-07.svg'/>
</Relationships>

</file>

<file path=ppt/slides/_rels/slide8.xml.rels><?xml version='1.0' encoding='UTF-8' standalone='yes'?>
<Relationships xmlns='http://schemas.openxmlformats.org/package/2006/relationships'>
  <Relationship Id='rId1' Type='http://schemas.openxmlformats.org/officeDocument/2006/relationships/image' Target='../media/slide-08.svg'/>
</Relationships>

</file>

<file path=ppt/slides/_rels/slide9.xml.rels><?xml version='1.0' encoding='UTF-8' standalone='yes'?>
<Relationships xmlns='http://schemas.openxmlformats.org/package/2006/relationships'>
  <Relationship Id='rId1' Type='http://schemas.openxmlformats.org/officeDocument/2006/relationships/image' Target='../media/slide-09.svg'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Slide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Slide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Slide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Slide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Slide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Slide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Slide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Slide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Slide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Slide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</p:cSld>
  <p:clrMapOvr>
    <a:masterClrMapping/>
  </p:clrMapOvr>
</p:sld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On-screen Show (16:9)</PresentationFormat>
  <Slides>10</Slides>
  <Notes>0</Notes>
  <HiddenSlides>0</HiddenSlides>
  <MMClips>0</MMClips>
  <ScaleCrop>false</ScaleCrop>
  <HeadingPairs>
    <vt:vector size="2" baseType="variant">
      <vt:variant>
        <vt:lpstr>Slides</vt:lpstr>
      </vt:variant>
      <vt:variant>
        <vt:i4>10</vt:i4>
      </vt:variant>
    </vt:vector>
  </HeadingPairs>
  <TitlesOfParts>
    <vt:vector size="10" baseType="lpstr">
      <vt:lpstr>Cover</vt:lpstr>
      <vt:lpstr>Firm Snapshot</vt:lpstr>
      <vt:lpstr>Philosophy</vt:lpstr>
      <vt:lpstr>Strategy Platform</vt:lpstr>
      <vt:lpstr>Performance</vt:lpstr>
      <vt:lpstr>Risk Framework</vt:lpstr>
      <vt:lpstr>Case Study</vt:lpstr>
      <vt:lpstr>Construction</vt:lpstr>
      <vt:lpstr>Client Model</vt:lpstr>
      <vt:lpstr>Next Steps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Balyasny Fake Investment Sales Deck</dc:title>
  <dc:creator>Codex</dc:creator>
  <cp:lastModifiedBy>Codex</cp:lastModifiedBy>
  <dcterms:created xsi:type="dcterms:W3CDTF">2026-02-17T12:00:00Z</dcterms:created>
  <dcterms:modified xsi:type="dcterms:W3CDTF">2026-02-17T12:00:00Z</dcterms:modified>
</cp:coreProperties>
</file>